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Average" panose="020B0604020202020204" charset="0"/>
      <p:regular r:id="rId11"/>
    </p:embeddedFont>
    <p:embeddedFont>
      <p:font typeface="Oswald" panose="020B0604020202020204" charset="0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1" d="100"/>
          <a:sy n="101" d="100"/>
        </p:scale>
        <p:origin x="-486" y="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180766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8" y="2855377"/>
            <a:ext cx="443588" cy="105632"/>
            <a:chOff x="4137525" y="2915950"/>
            <a:chExt cx="869100" cy="207000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  <a:endParaRPr lang="en" sz="10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Giovanni Eufracio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Class of 2016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About Me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Born in Lindsay May 5, 1998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Family of 4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Lived in Lindsay my entire life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I’m 5’5 in height </a:t>
            </a:r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3275" y="969575"/>
            <a:ext cx="3429000" cy="293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High School Experience 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In FBLA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Regional conference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In Guitar Club 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Honor’s group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In Computer Systems Repair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Take part in projects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PBS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Helpful in ways</a:t>
            </a:r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71083">
            <a:off x="5452675" y="478387"/>
            <a:ext cx="2533649" cy="160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342755">
            <a:off x="3602999" y="2597950"/>
            <a:ext cx="2030050" cy="203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668951">
            <a:off x="6284087" y="2761762"/>
            <a:ext cx="2486024" cy="1838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Pathway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My pathway is technology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Got my attention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Pathway interesting</a:t>
            </a:r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530451">
            <a:off x="6757349" y="457183"/>
            <a:ext cx="2162250" cy="1619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122245">
            <a:off x="4163462" y="630687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74400" y="2644987"/>
            <a:ext cx="2533650" cy="180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Job Shadow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Job shadowed IT Technician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Showed me their routine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Interested in this career </a:t>
            </a:r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2174" y="1207712"/>
            <a:ext cx="3676175" cy="2447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Go to COS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Transfer to ITT Tech or Art Institute 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 Start career in either PC technician or animator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Post High School Plans</a:t>
            </a:r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187134">
            <a:off x="6047107" y="358675"/>
            <a:ext cx="2390062" cy="1553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431068">
            <a:off x="4209156" y="2795810"/>
            <a:ext cx="1910397" cy="1633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235856">
            <a:off x="6756949" y="2632960"/>
            <a:ext cx="2214476" cy="1539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Leaving LHS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11700" y="112012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LHS has shaped me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Learned a lot 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Sad leaving </a:t>
            </a:r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824409">
            <a:off x="4152004" y="556058"/>
            <a:ext cx="1722367" cy="1722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928408">
            <a:off x="6660345" y="961311"/>
            <a:ext cx="2315357" cy="1299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94475" y="2644000"/>
            <a:ext cx="2154075" cy="215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Questions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Thank you for your time any questions</a:t>
            </a:r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6749" y="1876325"/>
            <a:ext cx="6629725" cy="280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</Words>
  <Application>Microsoft Office PowerPoint</Application>
  <PresentationFormat>On-screen Show (16:9)</PresentationFormat>
  <Paragraphs>34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Average</vt:lpstr>
      <vt:lpstr>Oswald</vt:lpstr>
      <vt:lpstr>slate</vt:lpstr>
      <vt:lpstr>Giovanni Eufracio</vt:lpstr>
      <vt:lpstr>About Me</vt:lpstr>
      <vt:lpstr>High School Experience </vt:lpstr>
      <vt:lpstr>Pathway</vt:lpstr>
      <vt:lpstr>Job Shadow</vt:lpstr>
      <vt:lpstr>Post High School Plans</vt:lpstr>
      <vt:lpstr>Leaving LHS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Giovanni Eufracio</dc:title>
  <cp:lastModifiedBy>Giovanni Eufracio</cp:lastModifiedBy>
  <cp:revision>1</cp:revision>
  <dcterms:modified xsi:type="dcterms:W3CDTF">2016-03-16T23:22:17Z</dcterms:modified>
</cp:coreProperties>
</file>